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7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8" d="100"/>
          <a:sy n="108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18F82-AD30-4245-B20A-4B3FE6FB63D9}" type="datetimeFigureOut">
              <a:rPr lang="en-US" smtClean="0"/>
              <a:t>7/31/25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5BA9B-EBAC-3B4D-98CF-FC9F54351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92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PURUSHOTTAM KUMAR (DUCD 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5BA9B-EBAC-3B4D-98CF-FC9F543516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0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2ADCE031-BCD5-B147-82A7-B0B350B1FEB3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1CD2855-DDED-4046-A350-184380FD30AF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FAITH &amp; DISCIPLINE IN THE BUSINESS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625920" y="4716126"/>
            <a:ext cx="64008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WINNERS ALWAYS FIND THE WAY TO WIN !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4" name="Picture 3" descr="WhatsApp Image 2025-07-31 at 6.14.50 PM (1)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7" y="0"/>
            <a:ext cx="2298404" cy="195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24101" y="742771"/>
            <a:ext cx="6819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PURUSHOTTAM  &amp; PUSHPA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         {DUCD}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001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PICTURE OF MOUNTAIN IN </a:t>
            </a:r>
            <a:r>
              <a:rPr lang="en-US" dirty="0" smtClean="0">
                <a:solidFill>
                  <a:srgbClr val="FF0000"/>
                </a:solidFill>
              </a:rPr>
              <a:t>BIHAR</a:t>
            </a:r>
            <a:r>
              <a:rPr lang="en-US" dirty="0" smtClean="0"/>
              <a:t> ( GAYA JI )</a:t>
            </a:r>
            <a:endParaRPr lang="en-US" dirty="0"/>
          </a:p>
        </p:txBody>
      </p:sp>
      <p:pic>
        <p:nvPicPr>
          <p:cNvPr id="4" name="Content Placeholder 3" descr="WhatsApp Image 2025-07-31 at 9.12.22 AM (1)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078" r="-1" b="943"/>
          <a:stretch/>
        </p:blipFill>
        <p:spPr>
          <a:xfrm>
            <a:off x="4191000" y="2819400"/>
            <a:ext cx="4953000" cy="4038600"/>
          </a:xfrm>
        </p:spPr>
      </p:pic>
      <p:pic>
        <p:nvPicPr>
          <p:cNvPr id="5" name="Picture 4" descr="WhatsApp Image 2025-07-31 at 10.00.35 A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9400"/>
            <a:ext cx="6286500" cy="410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3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FAITH HONA CHAHIYE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1. SELF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GOD /ALLAHA</a:t>
            </a:r>
            <a:r>
              <a:rPr lang="mr-IN" dirty="0" smtClean="0">
                <a:solidFill>
                  <a:srgbClr val="FF0000"/>
                </a:solidFill>
              </a:rPr>
              <a:t>……</a:t>
            </a:r>
            <a:r>
              <a:rPr lang="en-US" dirty="0" smtClean="0">
                <a:solidFill>
                  <a:srgbClr val="FF0000"/>
                </a:solidFill>
              </a:rPr>
              <a:t>ETC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WINNING TEAM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VESTIGE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SELF  DREAM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62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DREAM / </a:t>
            </a:r>
            <a:r>
              <a:rPr lang="en-US" dirty="0" smtClean="0">
                <a:solidFill>
                  <a:srgbClr val="FF0000"/>
                </a:solidFill>
              </a:rPr>
              <a:t>NEXT 3 TO 5 YEARS PLAN  </a:t>
            </a:r>
            <a:r>
              <a:rPr lang="mr-IN" dirty="0" smtClean="0">
                <a:solidFill>
                  <a:srgbClr val="FF0000"/>
                </a:solidFill>
              </a:rPr>
              <a:t>…</a:t>
            </a:r>
            <a:r>
              <a:rPr lang="en-US" dirty="0" smtClean="0">
                <a:solidFill>
                  <a:srgbClr val="FF0000"/>
                </a:solidFill>
              </a:rPr>
              <a:t>..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 YOU KNOW ?????</a:t>
            </a:r>
          </a:p>
          <a:p>
            <a:r>
              <a:rPr lang="en-US" dirty="0" smtClean="0"/>
              <a:t>GOD HAS MAKE A PLAN FOR  EVERYONE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</a:t>
            </a:r>
            <a:r>
              <a:rPr lang="en-US" dirty="0" smtClean="0">
                <a:solidFill>
                  <a:srgbClr val="FF0000"/>
                </a:solidFill>
              </a:rPr>
              <a:t> BUT </a:t>
            </a:r>
          </a:p>
          <a:p>
            <a:pPr marL="0" indent="0">
              <a:buNone/>
            </a:pPr>
            <a:r>
              <a:rPr lang="en-US" dirty="0" smtClean="0"/>
              <a:t>MERA PLAN KAYA HAI ( SOCHA HI NAHI 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{ STORY OF MYSELF }</a:t>
            </a:r>
          </a:p>
          <a:p>
            <a:pPr marL="0" indent="0">
              <a:buNone/>
            </a:pPr>
            <a:r>
              <a:rPr lang="en-US" dirty="0" smtClean="0"/>
              <a:t>STARTED JOURNEY OF DIRECT SELLING FROM 2002</a:t>
            </a:r>
          </a:p>
          <a:p>
            <a:pPr marL="0" indent="0">
              <a:buNone/>
            </a:pPr>
            <a:r>
              <a:rPr lang="en-US" dirty="0" smtClean="0"/>
              <a:t>******** TIME *RATE/ENERGY KO MULTIPLY KARO *****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19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 START THE BUSINESS </a:t>
            </a:r>
            <a:endParaRPr lang="en-US" dirty="0"/>
          </a:p>
        </p:txBody>
      </p:sp>
      <p:pic>
        <p:nvPicPr>
          <p:cNvPr id="4" name="Content Placeholder 3" descr="1526715_831373540274672_8924642675500133843_n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9" b="13399"/>
          <a:stretch>
            <a:fillRect/>
          </a:stretch>
        </p:blipFill>
        <p:spPr>
          <a:xfrm>
            <a:off x="165100" y="3518242"/>
            <a:ext cx="3896829" cy="3339758"/>
          </a:xfrm>
        </p:spPr>
      </p:pic>
      <p:sp>
        <p:nvSpPr>
          <p:cNvPr id="6" name="TextBox 5"/>
          <p:cNvSpPr txBox="1"/>
          <p:nvPr/>
        </p:nvSpPr>
        <p:spPr>
          <a:xfrm>
            <a:off x="3434908" y="2880852"/>
            <a:ext cx="288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STORY OF KING AND THERE MINISTER</a:t>
            </a:r>
            <a:endParaRPr lang="en-US" dirty="0"/>
          </a:p>
        </p:txBody>
      </p:sp>
      <p:pic>
        <p:nvPicPr>
          <p:cNvPr id="8" name="Picture 7" descr="WhatsApp Image 2025-07-31 at 9.33.21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674" y="3518242"/>
            <a:ext cx="3617326" cy="32129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92190" y="5412262"/>
            <a:ext cx="2186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 </a:t>
            </a:r>
            <a:r>
              <a:rPr lang="en-US" dirty="0" smtClean="0"/>
              <a:t>10 </a:t>
            </a:r>
            <a:r>
              <a:rPr lang="en-US" dirty="0" smtClean="0"/>
              <a:t>YEARS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05236" y="3148910"/>
            <a:ext cx="1387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FEB -2015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08293" y="3178194"/>
            <a:ext cx="1269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FEB-2025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17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731" y="1646155"/>
            <a:ext cx="8838269" cy="844014"/>
          </a:xfrm>
        </p:spPr>
        <p:txBody>
          <a:bodyPr/>
          <a:lstStyle/>
          <a:p>
            <a:r>
              <a:rPr lang="en-US" sz="3600" dirty="0" smtClean="0"/>
              <a:t>LIFE NAHI LIFESTYLE HAI YARAA BUS AAPKO FAITH KARNA </a:t>
            </a:r>
            <a:r>
              <a:rPr lang="en-US" dirty="0" smtClean="0"/>
              <a:t>PADEGA </a:t>
            </a:r>
            <a:endParaRPr lang="en-US" dirty="0"/>
          </a:p>
        </p:txBody>
      </p:sp>
      <p:pic>
        <p:nvPicPr>
          <p:cNvPr id="4" name="Content Placeholder 3" descr="WhatsApp Image 2025-07-31 at 9.35.29 PM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7" b="6740"/>
          <a:stretch/>
        </p:blipFill>
        <p:spPr>
          <a:xfrm>
            <a:off x="0" y="2798463"/>
            <a:ext cx="2852815" cy="3979655"/>
          </a:xfrm>
        </p:spPr>
      </p:pic>
      <p:pic>
        <p:nvPicPr>
          <p:cNvPr id="5" name="Picture 4" descr="WhatsApp Image 2025-07-31 at 9.33.58 P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815" y="2798463"/>
            <a:ext cx="3499554" cy="4013062"/>
          </a:xfrm>
          <a:prstGeom prst="rect">
            <a:avLst/>
          </a:prstGeom>
        </p:spPr>
      </p:pic>
      <p:pic>
        <p:nvPicPr>
          <p:cNvPr id="6" name="Picture 5" descr="WhatsApp Image 2025-07-31 at 9.36.50 PM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369" y="2798463"/>
            <a:ext cx="2791631" cy="39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31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CHILD SWIMMING .</a:t>
            </a:r>
          </a:p>
          <a:p>
            <a:r>
              <a:rPr lang="en-US" dirty="0" smtClean="0"/>
              <a:t>DOCTER &amp; PATIENT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284942"/>
            <a:ext cx="8801100" cy="1458258"/>
          </a:xfrm>
        </p:spPr>
        <p:txBody>
          <a:bodyPr/>
          <a:lstStyle/>
          <a:p>
            <a:r>
              <a:rPr lang="en-US" sz="2400" dirty="0" smtClean="0"/>
              <a:t>YOU HAVE 100% FAITH BUT YOU HAVE NO DISCIPLINE  IN THE BUSINESS YOU CAN’T SUCCESS</a:t>
            </a:r>
            <a:endParaRPr lang="en-US" sz="2400" dirty="0"/>
          </a:p>
        </p:txBody>
      </p:sp>
      <p:pic>
        <p:nvPicPr>
          <p:cNvPr id="4" name="Content Placeholder 3" descr="WhatsApp Image 2025-07-31 at 7.44.53 PM (1)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0" b="26910"/>
          <a:stretch>
            <a:fillRect/>
          </a:stretch>
        </p:blipFill>
        <p:spPr>
          <a:xfrm>
            <a:off x="0" y="2743200"/>
            <a:ext cx="9055100" cy="4013200"/>
          </a:xfrm>
        </p:spPr>
      </p:pic>
    </p:spTree>
    <p:extLst>
      <p:ext uri="{BB962C8B-B14F-4D97-AF65-F5344CB8AC3E}">
        <p14:creationId xmlns:p14="http://schemas.microsoft.com/office/powerpoint/2010/main" val="866545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371600"/>
          </a:xfrm>
        </p:spPr>
        <p:txBody>
          <a:bodyPr/>
          <a:lstStyle/>
          <a:p>
            <a:r>
              <a:rPr lang="en-US" dirty="0" smtClean="0"/>
              <a:t>SUCCESS FORMULA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12788" y="2946400"/>
            <a:ext cx="7716838" cy="391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25% </a:t>
            </a:r>
            <a:r>
              <a:rPr lang="mr-IN" dirty="0" smtClean="0"/>
              <a:t>……</a:t>
            </a:r>
            <a:r>
              <a:rPr lang="en-US" dirty="0" smtClean="0"/>
              <a:t>CONSISTENCY</a:t>
            </a:r>
          </a:p>
          <a:p>
            <a:r>
              <a:rPr lang="en-US" dirty="0" smtClean="0"/>
              <a:t>15%......MINDSET </a:t>
            </a:r>
          </a:p>
          <a:p>
            <a:r>
              <a:rPr lang="en-US" dirty="0" smtClean="0"/>
              <a:t>5% </a:t>
            </a:r>
            <a:r>
              <a:rPr lang="mr-IN" dirty="0" smtClean="0"/>
              <a:t>……</a:t>
            </a:r>
            <a:r>
              <a:rPr lang="en-US" dirty="0" smtClean="0"/>
              <a:t>.HARD WORK </a:t>
            </a:r>
          </a:p>
          <a:p>
            <a:r>
              <a:rPr lang="en-US" dirty="0" smtClean="0"/>
              <a:t>5%......SMART WORK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35567" y="2743200"/>
            <a:ext cx="84274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**50 % </a:t>
            </a:r>
            <a:r>
              <a:rPr lang="mr-I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……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DISCIPLINE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8" descr="WhatsApp Image 2025-07-31 at 6.13.56 PM (7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986" y="3641130"/>
            <a:ext cx="4100014" cy="27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1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MY BUSINESS SOME DISCIPLINE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4200" dirty="0" smtClean="0"/>
              <a:t>10 CORE STEP </a:t>
            </a:r>
          </a:p>
          <a:p>
            <a:r>
              <a:rPr lang="en-US" sz="4200" dirty="0" smtClean="0"/>
              <a:t>RESPECT FOR UPLINE </a:t>
            </a:r>
          </a:p>
          <a:p>
            <a:r>
              <a:rPr lang="en-US" sz="4200" dirty="0" smtClean="0"/>
              <a:t>CNC &amp; PAC</a:t>
            </a:r>
          </a:p>
          <a:p>
            <a:r>
              <a:rPr lang="en-US" sz="4200" dirty="0" smtClean="0"/>
              <a:t>ATTEND ALL FUNCTION OF WINNING TEAM / VESTIGE </a:t>
            </a:r>
          </a:p>
          <a:p>
            <a:r>
              <a:rPr lang="en-US" sz="4200" dirty="0" smtClean="0"/>
              <a:t>ALWAYS GOOD ASSOCIATION </a:t>
            </a:r>
          </a:p>
          <a:p>
            <a:r>
              <a:rPr lang="en-US" sz="4200" dirty="0" smtClean="0"/>
              <a:t>HOME MEETING / ONE TO ONE MEETING </a:t>
            </a:r>
          </a:p>
          <a:p>
            <a:pPr marL="0" indent="0">
              <a:buNone/>
            </a:pPr>
            <a:endParaRPr lang="en-US" sz="42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40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BIG GOALS REQUIRE BIG DISCIPLINE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WhatsApp Image 2025-07-31 at 7.44.54 PM (1)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0" t="28605" r="-8696" b="14387"/>
          <a:stretch/>
        </p:blipFill>
        <p:spPr>
          <a:xfrm>
            <a:off x="3151380" y="2819400"/>
            <a:ext cx="6443867" cy="3636238"/>
          </a:xfrm>
        </p:spPr>
      </p:pic>
      <p:sp>
        <p:nvSpPr>
          <p:cNvPr id="7" name="Rectangle 6"/>
          <p:cNvSpPr/>
          <p:nvPr/>
        </p:nvSpPr>
        <p:spPr>
          <a:xfrm rot="19188831">
            <a:off x="85779" y="3997938"/>
            <a:ext cx="4068938" cy="17543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SUCCESS DEMAND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0263748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784</TotalTime>
  <Words>259</Words>
  <Application>Microsoft Macintosh PowerPoint</Application>
  <PresentationFormat>On-screen Show (4:3)</PresentationFormat>
  <Paragraphs>47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Sky</vt:lpstr>
      <vt:lpstr>FAITH &amp; DISCIPLINE IN THE BUSINESS</vt:lpstr>
      <vt:lpstr>PICTURE OF MOUNTAIN IN BIHAR ( GAYA JI )</vt:lpstr>
      <vt:lpstr>FAITH HONA CHAHIYE </vt:lpstr>
      <vt:lpstr>DREAM / NEXT 3 TO 5 YEARS PLAN  …..</vt:lpstr>
      <vt:lpstr>WHEN I START THE BUSINESS </vt:lpstr>
      <vt:lpstr>LIFE NAHI LIFESTYLE HAI YARAA BUS AAPKO FAITH KARNA PADEGA </vt:lpstr>
      <vt:lpstr>EXAMPLE:</vt:lpstr>
      <vt:lpstr>YOU HAVE 100% FAITH BUT YOU HAVE NO DISCIPLINE  IN THE BUSINESS YOU CAN’T SUCCESS</vt:lpstr>
      <vt:lpstr>SUCCESS FORMULA</vt:lpstr>
      <vt:lpstr>IN MY BUSINESS SOME DISCIPLINE</vt:lpstr>
      <vt:lpstr>BIG GOALS REQUIRE BIG DISCIPLINE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FAITH &amp; DISCIPLINE IN THE BUSINESS</dc:title>
  <dc:creator>P</dc:creator>
  <cp:lastModifiedBy>P</cp:lastModifiedBy>
  <cp:revision>18</cp:revision>
  <dcterms:created xsi:type="dcterms:W3CDTF">2025-07-31T03:23:48Z</dcterms:created>
  <dcterms:modified xsi:type="dcterms:W3CDTF">2025-07-31T16:30:35Z</dcterms:modified>
</cp:coreProperties>
</file>